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68" r:id="rId7"/>
    <p:sldId id="263" r:id="rId8"/>
    <p:sldId id="259" r:id="rId9"/>
    <p:sldId id="260" r:id="rId10"/>
    <p:sldId id="266" r:id="rId11"/>
    <p:sldId id="265" r:id="rId12"/>
    <p:sldId id="262"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AEC17-D82D-B30B-1719-966BBCACC73A}" v="37" dt="2021-03-03T21:49:25.488"/>
    <p1510:client id="{68D28102-B2E0-4A99-949B-136FAB2846F7}" v="23" dt="2021-03-03T21:44:38.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02C36-E839-4480-B0F6-DDFB3CD19C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F6A5BA-181C-41B4-A565-1A2C926313B6}">
      <dgm:prSet/>
      <dgm:spPr/>
      <dgm:t>
        <a:bodyPr/>
        <a:lstStyle/>
        <a:p>
          <a:r>
            <a:rPr lang="en-US"/>
            <a:t>To make them think about isolation</a:t>
          </a:r>
        </a:p>
      </dgm:t>
    </dgm:pt>
    <dgm:pt modelId="{265B14E3-51EB-4B87-8439-5F935151A93F}" type="parTrans" cxnId="{A7530252-FF16-46D1-A137-A6555BFFED03}">
      <dgm:prSet/>
      <dgm:spPr/>
      <dgm:t>
        <a:bodyPr/>
        <a:lstStyle/>
        <a:p>
          <a:endParaRPr lang="en-US"/>
        </a:p>
      </dgm:t>
    </dgm:pt>
    <dgm:pt modelId="{722BD831-F3CA-4BBE-823A-46F692AB8373}" type="sibTrans" cxnId="{A7530252-FF16-46D1-A137-A6555BFFED03}">
      <dgm:prSet/>
      <dgm:spPr/>
      <dgm:t>
        <a:bodyPr/>
        <a:lstStyle/>
        <a:p>
          <a:endParaRPr lang="en-US"/>
        </a:p>
      </dgm:t>
    </dgm:pt>
    <dgm:pt modelId="{E951DC02-075C-416C-81D7-C734EDC672E3}">
      <dgm:prSet/>
      <dgm:spPr/>
      <dgm:t>
        <a:bodyPr/>
        <a:lstStyle/>
        <a:p>
          <a:r>
            <a:rPr lang="en-US"/>
            <a:t>To let them laugh and be entertained</a:t>
          </a:r>
        </a:p>
      </dgm:t>
    </dgm:pt>
    <dgm:pt modelId="{15828B9F-92F4-4F73-8E3F-C8708D3ECCC4}" type="parTrans" cxnId="{09670A08-B494-4BEE-B9A2-2E68DCD1D1AD}">
      <dgm:prSet/>
      <dgm:spPr/>
      <dgm:t>
        <a:bodyPr/>
        <a:lstStyle/>
        <a:p>
          <a:endParaRPr lang="en-US"/>
        </a:p>
      </dgm:t>
    </dgm:pt>
    <dgm:pt modelId="{1E0F486C-2AB0-4E61-A64D-33BF4820DDD8}" type="sibTrans" cxnId="{09670A08-B494-4BEE-B9A2-2E68DCD1D1AD}">
      <dgm:prSet/>
      <dgm:spPr/>
      <dgm:t>
        <a:bodyPr/>
        <a:lstStyle/>
        <a:p>
          <a:endParaRPr lang="en-US"/>
        </a:p>
      </dgm:t>
    </dgm:pt>
    <dgm:pt modelId="{BD46BBDB-3FCC-49CB-B2C2-83383F59413B}">
      <dgm:prSet/>
      <dgm:spPr/>
      <dgm:t>
        <a:bodyPr/>
        <a:lstStyle/>
        <a:p>
          <a:r>
            <a:rPr lang="en-US"/>
            <a:t>To explore the depths of the human mind</a:t>
          </a:r>
        </a:p>
      </dgm:t>
    </dgm:pt>
    <dgm:pt modelId="{46D0696F-41D2-4994-81F8-E1ADC6CB122D}" type="parTrans" cxnId="{AA4C01B2-949A-4AD5-8D55-A77D16523FF4}">
      <dgm:prSet/>
      <dgm:spPr/>
      <dgm:t>
        <a:bodyPr/>
        <a:lstStyle/>
        <a:p>
          <a:endParaRPr lang="en-US"/>
        </a:p>
      </dgm:t>
    </dgm:pt>
    <dgm:pt modelId="{9D7759C9-B21C-416A-8606-03174F6742B8}" type="sibTrans" cxnId="{AA4C01B2-949A-4AD5-8D55-A77D16523FF4}">
      <dgm:prSet/>
      <dgm:spPr/>
      <dgm:t>
        <a:bodyPr/>
        <a:lstStyle/>
        <a:p>
          <a:endParaRPr lang="en-US"/>
        </a:p>
      </dgm:t>
    </dgm:pt>
    <dgm:pt modelId="{FDB03CD5-8696-4D9E-B4AC-7D7FB953D0BE}" type="pres">
      <dgm:prSet presAssocID="{AFA02C36-E839-4480-B0F6-DDFB3CD19CC6}" presName="root" presStyleCnt="0">
        <dgm:presLayoutVars>
          <dgm:dir/>
          <dgm:resizeHandles val="exact"/>
        </dgm:presLayoutVars>
      </dgm:prSet>
      <dgm:spPr/>
    </dgm:pt>
    <dgm:pt modelId="{8D84CF17-4882-4430-A073-56D777F5CEDC}" type="pres">
      <dgm:prSet presAssocID="{27F6A5BA-181C-41B4-A565-1A2C926313B6}" presName="compNode" presStyleCnt="0"/>
      <dgm:spPr/>
    </dgm:pt>
    <dgm:pt modelId="{FE70058B-3F74-4668-A90B-8FD5A1601043}" type="pres">
      <dgm:prSet presAssocID="{27F6A5BA-181C-41B4-A565-1A2C926313B6}" presName="bgRect" presStyleLbl="bgShp" presStyleIdx="0" presStyleCnt="3"/>
      <dgm:spPr/>
    </dgm:pt>
    <dgm:pt modelId="{B4225EE6-885E-4BA1-808F-79039DBEB763}" type="pres">
      <dgm:prSet presAssocID="{27F6A5BA-181C-41B4-A565-1A2C926313B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C397E115-43D9-4C79-BDC1-AFFF2C533059}" type="pres">
      <dgm:prSet presAssocID="{27F6A5BA-181C-41B4-A565-1A2C926313B6}" presName="spaceRect" presStyleCnt="0"/>
      <dgm:spPr/>
    </dgm:pt>
    <dgm:pt modelId="{CE6142EB-CECF-4D36-B3FD-C027E5968EED}" type="pres">
      <dgm:prSet presAssocID="{27F6A5BA-181C-41B4-A565-1A2C926313B6}" presName="parTx" presStyleLbl="revTx" presStyleIdx="0" presStyleCnt="3">
        <dgm:presLayoutVars>
          <dgm:chMax val="0"/>
          <dgm:chPref val="0"/>
        </dgm:presLayoutVars>
      </dgm:prSet>
      <dgm:spPr/>
    </dgm:pt>
    <dgm:pt modelId="{07680B7D-9FA8-4C11-8608-1732674CAFA8}" type="pres">
      <dgm:prSet presAssocID="{722BD831-F3CA-4BBE-823A-46F692AB8373}" presName="sibTrans" presStyleCnt="0"/>
      <dgm:spPr/>
    </dgm:pt>
    <dgm:pt modelId="{E16956DB-5553-4895-90DD-8F7CCD9115A5}" type="pres">
      <dgm:prSet presAssocID="{E951DC02-075C-416C-81D7-C734EDC672E3}" presName="compNode" presStyleCnt="0"/>
      <dgm:spPr/>
    </dgm:pt>
    <dgm:pt modelId="{B49832E4-1BCB-475F-85FB-1AA2134004D4}" type="pres">
      <dgm:prSet presAssocID="{E951DC02-075C-416C-81D7-C734EDC672E3}" presName="bgRect" presStyleLbl="bgShp" presStyleIdx="1" presStyleCnt="3"/>
      <dgm:spPr/>
    </dgm:pt>
    <dgm:pt modelId="{EB9CC93D-D526-4395-A917-A77673A3AA29}" type="pres">
      <dgm:prSet presAssocID="{E951DC02-075C-416C-81D7-C734EDC672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king Face with No Fill"/>
        </a:ext>
      </dgm:extLst>
    </dgm:pt>
    <dgm:pt modelId="{E6B51541-A3E6-4754-9D7C-C2B9CF049D6E}" type="pres">
      <dgm:prSet presAssocID="{E951DC02-075C-416C-81D7-C734EDC672E3}" presName="spaceRect" presStyleCnt="0"/>
      <dgm:spPr/>
    </dgm:pt>
    <dgm:pt modelId="{734E1320-0504-414A-BB77-30A2C39C3083}" type="pres">
      <dgm:prSet presAssocID="{E951DC02-075C-416C-81D7-C734EDC672E3}" presName="parTx" presStyleLbl="revTx" presStyleIdx="1" presStyleCnt="3">
        <dgm:presLayoutVars>
          <dgm:chMax val="0"/>
          <dgm:chPref val="0"/>
        </dgm:presLayoutVars>
      </dgm:prSet>
      <dgm:spPr/>
    </dgm:pt>
    <dgm:pt modelId="{C0C623E9-E9B1-4309-B389-7CE9ADE2461E}" type="pres">
      <dgm:prSet presAssocID="{1E0F486C-2AB0-4E61-A64D-33BF4820DDD8}" presName="sibTrans" presStyleCnt="0"/>
      <dgm:spPr/>
    </dgm:pt>
    <dgm:pt modelId="{BF2EA197-5C9C-42A1-9E66-E8D55E2B91DD}" type="pres">
      <dgm:prSet presAssocID="{BD46BBDB-3FCC-49CB-B2C2-83383F59413B}" presName="compNode" presStyleCnt="0"/>
      <dgm:spPr/>
    </dgm:pt>
    <dgm:pt modelId="{E5E1A9F6-0DBB-4EEB-9027-D4E66BC6D6DA}" type="pres">
      <dgm:prSet presAssocID="{BD46BBDB-3FCC-49CB-B2C2-83383F59413B}" presName="bgRect" presStyleLbl="bgShp" presStyleIdx="2" presStyleCnt="3"/>
      <dgm:spPr/>
    </dgm:pt>
    <dgm:pt modelId="{DB203AC5-3F98-4910-8455-83A20B5A7B32}" type="pres">
      <dgm:prSet presAssocID="{BD46BBDB-3FCC-49CB-B2C2-83383F5941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6E12721-176A-4530-9058-F522DF5A6B0D}" type="pres">
      <dgm:prSet presAssocID="{BD46BBDB-3FCC-49CB-B2C2-83383F59413B}" presName="spaceRect" presStyleCnt="0"/>
      <dgm:spPr/>
    </dgm:pt>
    <dgm:pt modelId="{19158A86-42DB-4FD7-83F5-62974101E268}" type="pres">
      <dgm:prSet presAssocID="{BD46BBDB-3FCC-49CB-B2C2-83383F59413B}" presName="parTx" presStyleLbl="revTx" presStyleIdx="2" presStyleCnt="3">
        <dgm:presLayoutVars>
          <dgm:chMax val="0"/>
          <dgm:chPref val="0"/>
        </dgm:presLayoutVars>
      </dgm:prSet>
      <dgm:spPr/>
    </dgm:pt>
  </dgm:ptLst>
  <dgm:cxnLst>
    <dgm:cxn modelId="{09670A08-B494-4BEE-B9A2-2E68DCD1D1AD}" srcId="{AFA02C36-E839-4480-B0F6-DDFB3CD19CC6}" destId="{E951DC02-075C-416C-81D7-C734EDC672E3}" srcOrd="1" destOrd="0" parTransId="{15828B9F-92F4-4F73-8E3F-C8708D3ECCC4}" sibTransId="{1E0F486C-2AB0-4E61-A64D-33BF4820DDD8}"/>
    <dgm:cxn modelId="{A7530252-FF16-46D1-A137-A6555BFFED03}" srcId="{AFA02C36-E839-4480-B0F6-DDFB3CD19CC6}" destId="{27F6A5BA-181C-41B4-A565-1A2C926313B6}" srcOrd="0" destOrd="0" parTransId="{265B14E3-51EB-4B87-8439-5F935151A93F}" sibTransId="{722BD831-F3CA-4BBE-823A-46F692AB8373}"/>
    <dgm:cxn modelId="{18C30A9E-8822-4ACE-B147-F7E289F7DBF4}" type="presOf" srcId="{27F6A5BA-181C-41B4-A565-1A2C926313B6}" destId="{CE6142EB-CECF-4D36-B3FD-C027E5968EED}" srcOrd="0" destOrd="0" presId="urn:microsoft.com/office/officeart/2018/2/layout/IconVerticalSolidList"/>
    <dgm:cxn modelId="{79402DAB-068D-41BA-9551-B4F375E551F7}" type="presOf" srcId="{BD46BBDB-3FCC-49CB-B2C2-83383F59413B}" destId="{19158A86-42DB-4FD7-83F5-62974101E268}" srcOrd="0" destOrd="0" presId="urn:microsoft.com/office/officeart/2018/2/layout/IconVerticalSolidList"/>
    <dgm:cxn modelId="{AA4C01B2-949A-4AD5-8D55-A77D16523FF4}" srcId="{AFA02C36-E839-4480-B0F6-DDFB3CD19CC6}" destId="{BD46BBDB-3FCC-49CB-B2C2-83383F59413B}" srcOrd="2" destOrd="0" parTransId="{46D0696F-41D2-4994-81F8-E1ADC6CB122D}" sibTransId="{9D7759C9-B21C-416A-8606-03174F6742B8}"/>
    <dgm:cxn modelId="{7644C0D3-93AB-4BFD-9E96-8BF9A646EE64}" type="presOf" srcId="{E951DC02-075C-416C-81D7-C734EDC672E3}" destId="{734E1320-0504-414A-BB77-30A2C39C3083}" srcOrd="0" destOrd="0" presId="urn:microsoft.com/office/officeart/2018/2/layout/IconVerticalSolidList"/>
    <dgm:cxn modelId="{C57BECFB-8E89-488B-81C3-4604E523515E}" type="presOf" srcId="{AFA02C36-E839-4480-B0F6-DDFB3CD19CC6}" destId="{FDB03CD5-8696-4D9E-B4AC-7D7FB953D0BE}" srcOrd="0" destOrd="0" presId="urn:microsoft.com/office/officeart/2018/2/layout/IconVerticalSolidList"/>
    <dgm:cxn modelId="{93A5F2CF-8B56-4C72-9EB9-149D92DF45E5}" type="presParOf" srcId="{FDB03CD5-8696-4D9E-B4AC-7D7FB953D0BE}" destId="{8D84CF17-4882-4430-A073-56D777F5CEDC}" srcOrd="0" destOrd="0" presId="urn:microsoft.com/office/officeart/2018/2/layout/IconVerticalSolidList"/>
    <dgm:cxn modelId="{5A87BF6C-BD54-4C6E-AC79-4C16F08F6906}" type="presParOf" srcId="{8D84CF17-4882-4430-A073-56D777F5CEDC}" destId="{FE70058B-3F74-4668-A90B-8FD5A1601043}" srcOrd="0" destOrd="0" presId="urn:microsoft.com/office/officeart/2018/2/layout/IconVerticalSolidList"/>
    <dgm:cxn modelId="{EE11C123-A2B6-47CF-B8B3-FC7901EE7CE5}" type="presParOf" srcId="{8D84CF17-4882-4430-A073-56D777F5CEDC}" destId="{B4225EE6-885E-4BA1-808F-79039DBEB763}" srcOrd="1" destOrd="0" presId="urn:microsoft.com/office/officeart/2018/2/layout/IconVerticalSolidList"/>
    <dgm:cxn modelId="{49E2034E-0AD7-4236-A68E-2EEA1F3497D7}" type="presParOf" srcId="{8D84CF17-4882-4430-A073-56D777F5CEDC}" destId="{C397E115-43D9-4C79-BDC1-AFFF2C533059}" srcOrd="2" destOrd="0" presId="urn:microsoft.com/office/officeart/2018/2/layout/IconVerticalSolidList"/>
    <dgm:cxn modelId="{9A7EA4A3-7994-4CB0-8EE9-1617DDC1488E}" type="presParOf" srcId="{8D84CF17-4882-4430-A073-56D777F5CEDC}" destId="{CE6142EB-CECF-4D36-B3FD-C027E5968EED}" srcOrd="3" destOrd="0" presId="urn:microsoft.com/office/officeart/2018/2/layout/IconVerticalSolidList"/>
    <dgm:cxn modelId="{C7BBFA2B-E730-4CBC-B481-3B83D31AA795}" type="presParOf" srcId="{FDB03CD5-8696-4D9E-B4AC-7D7FB953D0BE}" destId="{07680B7D-9FA8-4C11-8608-1732674CAFA8}" srcOrd="1" destOrd="0" presId="urn:microsoft.com/office/officeart/2018/2/layout/IconVerticalSolidList"/>
    <dgm:cxn modelId="{168A874A-E810-4A22-8476-4EB0CE029600}" type="presParOf" srcId="{FDB03CD5-8696-4D9E-B4AC-7D7FB953D0BE}" destId="{E16956DB-5553-4895-90DD-8F7CCD9115A5}" srcOrd="2" destOrd="0" presId="urn:microsoft.com/office/officeart/2018/2/layout/IconVerticalSolidList"/>
    <dgm:cxn modelId="{BC1E6EF4-A352-4B13-97E8-03AC831B0296}" type="presParOf" srcId="{E16956DB-5553-4895-90DD-8F7CCD9115A5}" destId="{B49832E4-1BCB-475F-85FB-1AA2134004D4}" srcOrd="0" destOrd="0" presId="urn:microsoft.com/office/officeart/2018/2/layout/IconVerticalSolidList"/>
    <dgm:cxn modelId="{BD1A21DB-D149-4D99-841E-1A480E605F56}" type="presParOf" srcId="{E16956DB-5553-4895-90DD-8F7CCD9115A5}" destId="{EB9CC93D-D526-4395-A917-A77673A3AA29}" srcOrd="1" destOrd="0" presId="urn:microsoft.com/office/officeart/2018/2/layout/IconVerticalSolidList"/>
    <dgm:cxn modelId="{3A370353-8608-4CD3-845F-0E9490296488}" type="presParOf" srcId="{E16956DB-5553-4895-90DD-8F7CCD9115A5}" destId="{E6B51541-A3E6-4754-9D7C-C2B9CF049D6E}" srcOrd="2" destOrd="0" presId="urn:microsoft.com/office/officeart/2018/2/layout/IconVerticalSolidList"/>
    <dgm:cxn modelId="{5ECD197F-ACC8-4E9A-ABEE-30620264D45C}" type="presParOf" srcId="{E16956DB-5553-4895-90DD-8F7CCD9115A5}" destId="{734E1320-0504-414A-BB77-30A2C39C3083}" srcOrd="3" destOrd="0" presId="urn:microsoft.com/office/officeart/2018/2/layout/IconVerticalSolidList"/>
    <dgm:cxn modelId="{01E65859-DA25-42AB-A0C7-DB3D80093974}" type="presParOf" srcId="{FDB03CD5-8696-4D9E-B4AC-7D7FB953D0BE}" destId="{C0C623E9-E9B1-4309-B389-7CE9ADE2461E}" srcOrd="3" destOrd="0" presId="urn:microsoft.com/office/officeart/2018/2/layout/IconVerticalSolidList"/>
    <dgm:cxn modelId="{A6D47B62-0094-4490-A71B-BF19A072EB15}" type="presParOf" srcId="{FDB03CD5-8696-4D9E-B4AC-7D7FB953D0BE}" destId="{BF2EA197-5C9C-42A1-9E66-E8D55E2B91DD}" srcOrd="4" destOrd="0" presId="urn:microsoft.com/office/officeart/2018/2/layout/IconVerticalSolidList"/>
    <dgm:cxn modelId="{0E01BA84-5EBC-4EED-B26F-B22F4354B0CD}" type="presParOf" srcId="{BF2EA197-5C9C-42A1-9E66-E8D55E2B91DD}" destId="{E5E1A9F6-0DBB-4EEB-9027-D4E66BC6D6DA}" srcOrd="0" destOrd="0" presId="urn:microsoft.com/office/officeart/2018/2/layout/IconVerticalSolidList"/>
    <dgm:cxn modelId="{4DAA847B-ADEC-4F02-9C65-84657223BA39}" type="presParOf" srcId="{BF2EA197-5C9C-42A1-9E66-E8D55E2B91DD}" destId="{DB203AC5-3F98-4910-8455-83A20B5A7B32}" srcOrd="1" destOrd="0" presId="urn:microsoft.com/office/officeart/2018/2/layout/IconVerticalSolidList"/>
    <dgm:cxn modelId="{601F5638-0BA9-4293-B103-9D4EDED6A066}" type="presParOf" srcId="{BF2EA197-5C9C-42A1-9E66-E8D55E2B91DD}" destId="{26E12721-176A-4530-9058-F522DF5A6B0D}" srcOrd="2" destOrd="0" presId="urn:microsoft.com/office/officeart/2018/2/layout/IconVerticalSolidList"/>
    <dgm:cxn modelId="{4840DEED-6CBF-4ED4-B908-F932A50D3D67}" type="presParOf" srcId="{BF2EA197-5C9C-42A1-9E66-E8D55E2B91DD}" destId="{19158A86-42DB-4FD7-83F5-62974101E2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0058B-3F74-4668-A90B-8FD5A1601043}">
      <dsp:nvSpPr>
        <dsp:cNvPr id="0" name=""/>
        <dsp:cNvSpPr/>
      </dsp:nvSpPr>
      <dsp:spPr>
        <a:xfrm>
          <a:off x="0" y="680"/>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25EE6-885E-4BA1-808F-79039DBEB763}">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6142EB-CECF-4D36-B3FD-C027E5968EED}">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To make them think about isolation</a:t>
          </a:r>
        </a:p>
      </dsp:txBody>
      <dsp:txXfrm>
        <a:off x="1838352" y="680"/>
        <a:ext cx="4430685" cy="1591647"/>
      </dsp:txXfrm>
    </dsp:sp>
    <dsp:sp modelId="{B49832E4-1BCB-475F-85FB-1AA2134004D4}">
      <dsp:nvSpPr>
        <dsp:cNvPr id="0" name=""/>
        <dsp:cNvSpPr/>
      </dsp:nvSpPr>
      <dsp:spPr>
        <a:xfrm>
          <a:off x="0" y="1990238"/>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CC93D-D526-4395-A917-A77673A3AA29}">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4E1320-0504-414A-BB77-30A2C39C3083}">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To let them laugh and be entertained</a:t>
          </a:r>
        </a:p>
      </dsp:txBody>
      <dsp:txXfrm>
        <a:off x="1838352" y="1990238"/>
        <a:ext cx="4430685" cy="1591647"/>
      </dsp:txXfrm>
    </dsp:sp>
    <dsp:sp modelId="{E5E1A9F6-0DBB-4EEB-9027-D4E66BC6D6DA}">
      <dsp:nvSpPr>
        <dsp:cNvPr id="0" name=""/>
        <dsp:cNvSpPr/>
      </dsp:nvSpPr>
      <dsp:spPr>
        <a:xfrm>
          <a:off x="0" y="3979797"/>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03AC5-3F98-4910-8455-83A20B5A7B32}">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158A86-42DB-4FD7-83F5-62974101E268}">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To explore the depths of the human mind</a:t>
          </a:r>
        </a:p>
      </dsp:txBody>
      <dsp:txXfrm>
        <a:off x="1838352" y="3979797"/>
        <a:ext cx="4430685" cy="15916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9B81-C6E3-4744-B60A-83A4F07F51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E7D53E7-C17D-6249-8298-EF2CCB982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AB514AE-216B-9744-AB04-4AEADE104FFD}"/>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5" name="Footer Placeholder 4">
            <a:extLst>
              <a:ext uri="{FF2B5EF4-FFF2-40B4-BE49-F238E27FC236}">
                <a16:creationId xmlns:a16="http://schemas.microsoft.com/office/drawing/2014/main" id="{9B4A68DE-EF4E-9B45-B40E-363696DA2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4EEC9-D275-1E43-9405-B5FD0CA1C262}"/>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60138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3D893-5E9D-1D47-A3BA-A44BFB414A6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C04DBB-CF7E-CF45-807A-7420FFC667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E4A4DB-8869-B241-A04F-E69BDF1BD268}"/>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5" name="Footer Placeholder 4">
            <a:extLst>
              <a:ext uri="{FF2B5EF4-FFF2-40B4-BE49-F238E27FC236}">
                <a16:creationId xmlns:a16="http://schemas.microsoft.com/office/drawing/2014/main" id="{5A603297-68DD-3B46-8820-5C76D5E8A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BFCCB-3C43-5E49-9D86-6F46857187AB}"/>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255134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FC743-60DF-264B-92FE-F432FA6D8EC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270BB67-C757-8549-9AB5-DAED6661BC2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926669-C96A-6841-80AA-6CFA878E0728}"/>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5" name="Footer Placeholder 4">
            <a:extLst>
              <a:ext uri="{FF2B5EF4-FFF2-40B4-BE49-F238E27FC236}">
                <a16:creationId xmlns:a16="http://schemas.microsoft.com/office/drawing/2014/main" id="{5FDAA0C3-768F-C340-9ED2-C6F8A14D7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A54A-40D6-9A4F-875B-F83797826E80}"/>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186047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4BBC-6AA9-EA42-B325-EA3A32AA247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C053E7-0727-AD4D-896C-C2C714A083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876D84-81FA-7C45-A855-E4FF205351AC}"/>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5" name="Footer Placeholder 4">
            <a:extLst>
              <a:ext uri="{FF2B5EF4-FFF2-40B4-BE49-F238E27FC236}">
                <a16:creationId xmlns:a16="http://schemas.microsoft.com/office/drawing/2014/main" id="{1FA7E8B3-689A-6E42-A324-AAEBEC024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275A7-1B00-894B-B381-995A62F9B152}"/>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70991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91FA-434E-7041-9112-49104D68AE3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65116A-F077-E849-8E10-306BA61E1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3B1E3B-5044-7D45-B623-A7D0E0007AB9}"/>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5" name="Footer Placeholder 4">
            <a:extLst>
              <a:ext uri="{FF2B5EF4-FFF2-40B4-BE49-F238E27FC236}">
                <a16:creationId xmlns:a16="http://schemas.microsoft.com/office/drawing/2014/main" id="{9BF7FF72-EDFE-2D41-A0F3-323505BD0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9BDA0-E08A-DF43-84DC-2B1AEBA0B4F6}"/>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372271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E1A9-FCBA-244B-9E01-F2EAD80B32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932EFE-A651-654A-9C82-6C827ADBDB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D3F8B27-994E-3B43-AF3B-084459A73FD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927A09-C96D-E540-A9EC-501B43F5AD52}"/>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6" name="Footer Placeholder 5">
            <a:extLst>
              <a:ext uri="{FF2B5EF4-FFF2-40B4-BE49-F238E27FC236}">
                <a16:creationId xmlns:a16="http://schemas.microsoft.com/office/drawing/2014/main" id="{056E179B-47E6-7843-9644-59643FA9F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D1243B-CDF1-6E4F-80AC-A4C1D0D9027E}"/>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167420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0EE0-B354-DF4A-84D7-1F48DDEDF28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2BE55F-06B6-8949-A265-DD5A9F97F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C884CA4-6DFD-BB47-AB30-D8408F1E6AF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79B304-5993-C848-9C44-2BA58DED2B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A88FE79-82D3-6C49-ABAA-FAFB58B273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F6A5497-672A-FB41-9207-C8AB835F16B0}"/>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8" name="Footer Placeholder 7">
            <a:extLst>
              <a:ext uri="{FF2B5EF4-FFF2-40B4-BE49-F238E27FC236}">
                <a16:creationId xmlns:a16="http://schemas.microsoft.com/office/drawing/2014/main" id="{D56B4321-0DCE-8C42-867A-74BB9A7B5D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DA2384-3605-E347-B0E6-EE2817E9B223}"/>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160455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E5FE-EC7A-AA40-BAE7-16A46DC91C4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14EDACD-52DF-CD46-A023-704AAB2081BC}"/>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4" name="Footer Placeholder 3">
            <a:extLst>
              <a:ext uri="{FF2B5EF4-FFF2-40B4-BE49-F238E27FC236}">
                <a16:creationId xmlns:a16="http://schemas.microsoft.com/office/drawing/2014/main" id="{08EE0801-7473-0D4E-959D-324FB6D8BA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D439DC-2987-AD48-BD2F-97057A2AFB70}"/>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118298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C4541-FBC3-5142-B690-793FA05D7516}"/>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3" name="Footer Placeholder 2">
            <a:extLst>
              <a:ext uri="{FF2B5EF4-FFF2-40B4-BE49-F238E27FC236}">
                <a16:creationId xmlns:a16="http://schemas.microsoft.com/office/drawing/2014/main" id="{AE7B54E8-EB80-364E-91B5-BC6205BDEC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0A40D-8740-6448-8BC6-8A40A0B229DC}"/>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110892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7808-8640-0845-996B-2974C2F802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CE357EC-A163-DC4C-A47F-085994479E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49990D-8E2A-004B-B360-87DF50C51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0F3C88-FAD1-EC46-ABB6-2B8A385C6C25}"/>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6" name="Footer Placeholder 5">
            <a:extLst>
              <a:ext uri="{FF2B5EF4-FFF2-40B4-BE49-F238E27FC236}">
                <a16:creationId xmlns:a16="http://schemas.microsoft.com/office/drawing/2014/main" id="{206D8FB1-3C77-2B42-90E8-B349DB2054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4F956-A9B5-564B-8FAF-FCF48CFF6F99}"/>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362981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2E93-B7E6-BA41-AE12-A29E1506E9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BD84AC3-5C9C-BD44-83F8-05B2E19914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8002AC-FD9C-9844-AF0A-B5A6ADB52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151627-4E0F-A440-9E24-4B334612939B}"/>
              </a:ext>
            </a:extLst>
          </p:cNvPr>
          <p:cNvSpPr>
            <a:spLocks noGrp="1"/>
          </p:cNvSpPr>
          <p:nvPr>
            <p:ph type="dt" sz="half" idx="10"/>
          </p:nvPr>
        </p:nvSpPr>
        <p:spPr/>
        <p:txBody>
          <a:bodyPr/>
          <a:lstStyle/>
          <a:p>
            <a:fld id="{2DEC75E5-0DEC-8746-8FB6-4DA79FA0319B}" type="datetimeFigureOut">
              <a:rPr lang="en-US" smtClean="0"/>
              <a:t>5/16/2021</a:t>
            </a:fld>
            <a:endParaRPr lang="en-US"/>
          </a:p>
        </p:txBody>
      </p:sp>
      <p:sp>
        <p:nvSpPr>
          <p:cNvPr id="6" name="Footer Placeholder 5">
            <a:extLst>
              <a:ext uri="{FF2B5EF4-FFF2-40B4-BE49-F238E27FC236}">
                <a16:creationId xmlns:a16="http://schemas.microsoft.com/office/drawing/2014/main" id="{4BCFC3D7-AA2F-704A-8AE1-9E90363B3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68FD9-CD4D-5242-B4DF-B5F37B52FB57}"/>
              </a:ext>
            </a:extLst>
          </p:cNvPr>
          <p:cNvSpPr>
            <a:spLocks noGrp="1"/>
          </p:cNvSpPr>
          <p:nvPr>
            <p:ph type="sldNum" sz="quarter" idx="12"/>
          </p:nvPr>
        </p:nvSpPr>
        <p:spPr/>
        <p:txBody>
          <a:bodyPr/>
          <a:lstStyle/>
          <a:p>
            <a:fld id="{0D855CE1-8921-9C48-A66E-6C95A4264798}" type="slidenum">
              <a:rPr lang="en-US" smtClean="0"/>
              <a:t>‹#›</a:t>
            </a:fld>
            <a:endParaRPr lang="en-US"/>
          </a:p>
        </p:txBody>
      </p:sp>
    </p:spTree>
    <p:extLst>
      <p:ext uri="{BB962C8B-B14F-4D97-AF65-F5344CB8AC3E}">
        <p14:creationId xmlns:p14="http://schemas.microsoft.com/office/powerpoint/2010/main" val="231062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8BB65-E120-9E4E-A8D8-8F395E7CE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74C4EA-BD9B-D348-97E1-100A29183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0EC840-3436-7643-B495-6B798CF25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C75E5-0DEC-8746-8FB6-4DA79FA0319B}" type="datetimeFigureOut">
              <a:rPr lang="en-US" smtClean="0"/>
              <a:t>5/16/2021</a:t>
            </a:fld>
            <a:endParaRPr lang="en-US"/>
          </a:p>
        </p:txBody>
      </p:sp>
      <p:sp>
        <p:nvSpPr>
          <p:cNvPr id="5" name="Footer Placeholder 4">
            <a:extLst>
              <a:ext uri="{FF2B5EF4-FFF2-40B4-BE49-F238E27FC236}">
                <a16:creationId xmlns:a16="http://schemas.microsoft.com/office/drawing/2014/main" id="{07BB5632-847E-F945-B979-5EA760982D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DAA947-29DD-9E4E-9EFE-58C12077F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55CE1-8921-9C48-A66E-6C95A4264798}" type="slidenum">
              <a:rPr lang="en-US" smtClean="0"/>
              <a:t>‹#›</a:t>
            </a:fld>
            <a:endParaRPr lang="en-US"/>
          </a:p>
        </p:txBody>
      </p:sp>
    </p:spTree>
    <p:extLst>
      <p:ext uri="{BB962C8B-B14F-4D97-AF65-F5344CB8AC3E}">
        <p14:creationId xmlns:p14="http://schemas.microsoft.com/office/powerpoint/2010/main" val="1850700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3C8C91-DA92-4F26-9E51-8994B5245ABC}"/>
              </a:ext>
            </a:extLst>
          </p:cNvPr>
          <p:cNvPicPr/>
          <p:nvPr/>
        </p:nvPicPr>
        <p:blipFill rotWithShape="1">
          <a:blip r:embed="rId2" cstate="print">
            <a:extLst>
              <a:ext uri="{28A0092B-C50C-407E-A947-70E740481C1C}">
                <a14:useLocalDpi xmlns:a14="http://schemas.microsoft.com/office/drawing/2010/main" val="0"/>
              </a:ext>
            </a:extLst>
          </a:blip>
          <a:srcRect r="2989" b="1"/>
          <a:stretch/>
        </p:blipFill>
        <p:spPr bwMode="auto">
          <a:xfrm>
            <a:off x="3523488" y="10"/>
            <a:ext cx="8668512" cy="6857990"/>
          </a:xfrm>
          <a:prstGeom prst="rect">
            <a:avLst/>
          </a:prstGeom>
          <a:noFill/>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8DBF1A-2D01-0A41-AFE1-AE0720A6A2D8}"/>
              </a:ext>
            </a:extLst>
          </p:cNvPr>
          <p:cNvSpPr>
            <a:spLocks noGrp="1"/>
          </p:cNvSpPr>
          <p:nvPr>
            <p:ph type="ctrTitle"/>
          </p:nvPr>
        </p:nvSpPr>
        <p:spPr>
          <a:xfrm>
            <a:off x="477981" y="1122363"/>
            <a:ext cx="4023360" cy="3204134"/>
          </a:xfrm>
        </p:spPr>
        <p:txBody>
          <a:bodyPr anchor="b">
            <a:normAutofit/>
          </a:bodyPr>
          <a:lstStyle/>
          <a:p>
            <a:pPr algn="l"/>
            <a:r>
              <a:rPr lang="en-US" sz="2600">
                <a:latin typeface="+mn-lt"/>
                <a:cs typeface="Arial" panose="020B0604020202020204" pitchFamily="34" charset="0"/>
              </a:rPr>
              <a:t>Isolation/Romance/</a:t>
            </a:r>
            <a:r>
              <a:rPr lang="en-GB" sz="2600">
                <a:latin typeface="+mn-lt"/>
                <a:cs typeface="Arial" panose="020B0604020202020204" pitchFamily="34" charset="0"/>
              </a:rPr>
              <a:t>D</a:t>
            </a:r>
            <a:r>
              <a:rPr lang="en-GB" sz="2600" i="0" u="none" strike="noStrike">
                <a:effectLst/>
                <a:latin typeface="+mn-lt"/>
                <a:cs typeface="Arial" panose="020B0604020202020204" pitchFamily="34" charset="0"/>
              </a:rPr>
              <a:t>ating simulator/Psychodrama on a space ship</a:t>
            </a:r>
            <a:br>
              <a:rPr lang="en-GB" sz="2600" b="0" i="0" u="none" strike="noStrike">
                <a:effectLst/>
                <a:latin typeface="Arial Narrow" panose="020B0606020202030204" pitchFamily="34" charset="0"/>
              </a:rPr>
            </a:br>
            <a:endParaRPr lang="en-US" sz="2600"/>
          </a:p>
        </p:txBody>
      </p:sp>
      <p:sp>
        <p:nvSpPr>
          <p:cNvPr id="3" name="Subtitle 2">
            <a:extLst>
              <a:ext uri="{FF2B5EF4-FFF2-40B4-BE49-F238E27FC236}">
                <a16:creationId xmlns:a16="http://schemas.microsoft.com/office/drawing/2014/main" id="{00B7243D-D11B-9641-9211-1A8A89D06CDF}"/>
              </a:ext>
            </a:extLst>
          </p:cNvPr>
          <p:cNvSpPr>
            <a:spLocks noGrp="1"/>
          </p:cNvSpPr>
          <p:nvPr>
            <p:ph type="subTitle" idx="1"/>
          </p:nvPr>
        </p:nvSpPr>
        <p:spPr>
          <a:xfrm>
            <a:off x="477980" y="4872922"/>
            <a:ext cx="4023359" cy="1208141"/>
          </a:xfrm>
        </p:spPr>
        <p:txBody>
          <a:bodyPr>
            <a:normAutofit/>
          </a:bodyPr>
          <a:lstStyle/>
          <a:p>
            <a:pPr algn="l"/>
            <a:r>
              <a:rPr lang="en-US" sz="2000" b="1"/>
              <a:t>A short film about a spaceman who is the only one on his ship.  What is in head and what is really happening?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7536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065D-B1BF-490E-B7CC-7EAD714AE2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058A9E-BDE6-44FA-BAF2-2B836FA8ACB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1FD401D-9C90-41F6-B8D1-CFF60362213E}"/>
              </a:ext>
            </a:extLst>
          </p:cNvPr>
          <p:cNvPicPr/>
          <p:nvPr/>
        </p:nvPicPr>
        <p:blipFill>
          <a:blip r:embed="rId2"/>
          <a:stretch>
            <a:fillRect/>
          </a:stretch>
        </p:blipFill>
        <p:spPr>
          <a:xfrm>
            <a:off x="514906" y="311336"/>
            <a:ext cx="10324730" cy="5929666"/>
          </a:xfrm>
          <a:prstGeom prst="rect">
            <a:avLst/>
          </a:prstGeom>
        </p:spPr>
      </p:pic>
      <p:sp>
        <p:nvSpPr>
          <p:cNvPr id="5" name="TextBox 4">
            <a:extLst>
              <a:ext uri="{FF2B5EF4-FFF2-40B4-BE49-F238E27FC236}">
                <a16:creationId xmlns:a16="http://schemas.microsoft.com/office/drawing/2014/main" id="{18F4238A-B025-4F5A-96B6-9209E51FBB6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6" name="TextBox 5">
            <a:extLst>
              <a:ext uri="{FF2B5EF4-FFF2-40B4-BE49-F238E27FC236}">
                <a16:creationId xmlns:a16="http://schemas.microsoft.com/office/drawing/2014/main" id="{F96A9243-0CF3-4963-AF6B-EAD8E38AD446}"/>
              </a:ext>
            </a:extLst>
          </p:cNvPr>
          <p:cNvSpPr txBox="1"/>
          <p:nvPr/>
        </p:nvSpPr>
        <p:spPr>
          <a:xfrm>
            <a:off x="4105275" y="61817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Spaceman view</a:t>
            </a:r>
          </a:p>
        </p:txBody>
      </p:sp>
    </p:spTree>
    <p:extLst>
      <p:ext uri="{BB962C8B-B14F-4D97-AF65-F5344CB8AC3E}">
        <p14:creationId xmlns:p14="http://schemas.microsoft.com/office/powerpoint/2010/main" val="89430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B5F7B-F174-224D-B860-FFC636CD9056}"/>
              </a:ext>
            </a:extLst>
          </p:cNvPr>
          <p:cNvSpPr>
            <a:spLocks noGrp="1"/>
          </p:cNvSpPr>
          <p:nvPr>
            <p:ph type="title"/>
          </p:nvPr>
        </p:nvSpPr>
        <p:spPr>
          <a:xfrm>
            <a:off x="4770434" y="230202"/>
            <a:ext cx="6140449" cy="1323439"/>
          </a:xfrm>
        </p:spPr>
        <p:txBody>
          <a:bodyPr anchor="t">
            <a:normAutofit/>
          </a:bodyPr>
          <a:lstStyle/>
          <a:p>
            <a:r>
              <a:rPr lang="en-US" sz="1400">
                <a:solidFill>
                  <a:schemeClr val="bg1"/>
                </a:solidFill>
              </a:rPr>
              <a:t>Why it is worthy / justify it’s need in the world?</a:t>
            </a:r>
          </a:p>
        </p:txBody>
      </p:sp>
      <p:grpSp>
        <p:nvGrpSpPr>
          <p:cNvPr id="20" name="Group 19">
            <a:extLst>
              <a:ext uri="{FF2B5EF4-FFF2-40B4-BE49-F238E27FC236}">
                <a16:creationId xmlns:a16="http://schemas.microsoft.com/office/drawing/2014/main" id="{36AB285A-81F9-42F0-A9FD-0058EB46EF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1" name="Group 20">
              <a:extLst>
                <a:ext uri="{FF2B5EF4-FFF2-40B4-BE49-F238E27FC236}">
                  <a16:creationId xmlns:a16="http://schemas.microsoft.com/office/drawing/2014/main" id="{A08FF3E0-ABFD-4639-B6D5-59DC3C5043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9" name="Freeform: Shape 28">
                <a:extLst>
                  <a:ext uri="{FF2B5EF4-FFF2-40B4-BE49-F238E27FC236}">
                    <a16:creationId xmlns:a16="http://schemas.microsoft.com/office/drawing/2014/main" id="{05F28668-2B20-456B-B40F-9496D0A01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345261A6-F525-4DE2-99D5-BD04602D3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 name="Group 21">
              <a:extLst>
                <a:ext uri="{FF2B5EF4-FFF2-40B4-BE49-F238E27FC236}">
                  <a16:creationId xmlns:a16="http://schemas.microsoft.com/office/drawing/2014/main" id="{5726B9BC-5A36-4E2B-ACA8-E750DAF63C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3" name="Group 22">
                <a:extLst>
                  <a:ext uri="{FF2B5EF4-FFF2-40B4-BE49-F238E27FC236}">
                    <a16:creationId xmlns:a16="http://schemas.microsoft.com/office/drawing/2014/main" id="{D3D8668E-61B9-48EF-9EBA-555647BA6D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7" name="Freeform: Shape 26">
                  <a:extLst>
                    <a:ext uri="{FF2B5EF4-FFF2-40B4-BE49-F238E27FC236}">
                      <a16:creationId xmlns:a16="http://schemas.microsoft.com/office/drawing/2014/main" id="{3B5CB98A-8493-4791-B351-0BC590BB9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CA2FB47-60A5-434E-9BA4-1FF65518A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 name="Group 23">
                <a:extLst>
                  <a:ext uri="{FF2B5EF4-FFF2-40B4-BE49-F238E27FC236}">
                    <a16:creationId xmlns:a16="http://schemas.microsoft.com/office/drawing/2014/main" id="{406D9D90-1212-40FF-BAB0-8A661FC855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5" name="Freeform: Shape 24">
                  <a:extLst>
                    <a:ext uri="{FF2B5EF4-FFF2-40B4-BE49-F238E27FC236}">
                      <a16:creationId xmlns:a16="http://schemas.microsoft.com/office/drawing/2014/main" id="{903898C6-CE98-4636-8CE5-5172BD2B9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5326F39-37DB-4935-9AD9-746655D5D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pic>
        <p:nvPicPr>
          <p:cNvPr id="4" name="Picture 3">
            <a:extLst>
              <a:ext uri="{FF2B5EF4-FFF2-40B4-BE49-F238E27FC236}">
                <a16:creationId xmlns:a16="http://schemas.microsoft.com/office/drawing/2014/main" id="{A8A2027D-2EFF-4E0C-B917-CF98AFE2550E}"/>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38508" y="1981297"/>
            <a:ext cx="3568300" cy="2895405"/>
          </a:xfrm>
          <a:prstGeom prst="rect">
            <a:avLst/>
          </a:prstGeom>
          <a:noFill/>
        </p:spPr>
      </p:pic>
      <p:sp>
        <p:nvSpPr>
          <p:cNvPr id="3" name="Content Placeholder 2">
            <a:extLst>
              <a:ext uri="{FF2B5EF4-FFF2-40B4-BE49-F238E27FC236}">
                <a16:creationId xmlns:a16="http://schemas.microsoft.com/office/drawing/2014/main" id="{954FA579-8B3E-F242-B802-D2A9FC69568D}"/>
              </a:ext>
            </a:extLst>
          </p:cNvPr>
          <p:cNvSpPr>
            <a:spLocks noGrp="1"/>
          </p:cNvSpPr>
          <p:nvPr>
            <p:ph idx="1"/>
          </p:nvPr>
        </p:nvSpPr>
        <p:spPr>
          <a:xfrm>
            <a:off x="4939438" y="2065718"/>
            <a:ext cx="6140449" cy="3953341"/>
          </a:xfrm>
        </p:spPr>
        <p:txBody>
          <a:bodyPr>
            <a:normAutofit fontScale="70000" lnSpcReduction="20000"/>
          </a:bodyPr>
          <a:lstStyle/>
          <a:p>
            <a:r>
              <a:rPr lang="en-US" sz="4600">
                <a:solidFill>
                  <a:schemeClr val="bg1">
                    <a:alpha val="80000"/>
                  </a:schemeClr>
                </a:solidFill>
              </a:rPr>
              <a:t>Isolation is a very common theme that many people have experienced in the last year.  Some positively but many negatively.</a:t>
            </a:r>
          </a:p>
          <a:p>
            <a:r>
              <a:rPr lang="en-US" sz="4600">
                <a:solidFill>
                  <a:schemeClr val="bg1">
                    <a:alpha val="80000"/>
                  </a:schemeClr>
                </a:solidFill>
              </a:rPr>
              <a:t>It will get people to think about what being truly alone really means</a:t>
            </a:r>
          </a:p>
          <a:p>
            <a:r>
              <a:rPr lang="en-US" sz="4600">
                <a:solidFill>
                  <a:schemeClr val="bg1">
                    <a:alpha val="80000"/>
                  </a:schemeClr>
                </a:solidFill>
              </a:rPr>
              <a:t>We all need entertainment that is relevant and thought provoking</a:t>
            </a:r>
          </a:p>
          <a:p>
            <a:endParaRPr lang="en-US" sz="2000">
              <a:solidFill>
                <a:schemeClr val="bg1">
                  <a:alpha val="80000"/>
                </a:schemeClr>
              </a:solidFill>
            </a:endParaRPr>
          </a:p>
          <a:p>
            <a:pPr marL="0" indent="0">
              <a:buNone/>
            </a:pPr>
            <a:endParaRPr lang="en-US" sz="2000">
              <a:solidFill>
                <a:schemeClr val="bg1">
                  <a:alpha val="80000"/>
                </a:schemeClr>
              </a:solidFill>
            </a:endParaRPr>
          </a:p>
          <a:p>
            <a:pPr marL="0" indent="0">
              <a:buNone/>
            </a:pPr>
            <a:endParaRPr lang="en-US" sz="2000">
              <a:solidFill>
                <a:schemeClr val="bg1">
                  <a:alpha val="80000"/>
                </a:schemeClr>
              </a:solidFill>
            </a:endParaRPr>
          </a:p>
        </p:txBody>
      </p:sp>
    </p:spTree>
    <p:extLst>
      <p:ext uri="{BB962C8B-B14F-4D97-AF65-F5344CB8AC3E}">
        <p14:creationId xmlns:p14="http://schemas.microsoft.com/office/powerpoint/2010/main" val="341320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63867-CB68-4414-8976-6E633C3406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04" y="214009"/>
            <a:ext cx="11945566" cy="6354203"/>
          </a:xfrm>
          <a:prstGeom prst="rect">
            <a:avLst/>
          </a:prstGeom>
          <a:noFill/>
          <a:ln>
            <a:noFill/>
          </a:ln>
        </p:spPr>
      </p:pic>
      <p:sp>
        <p:nvSpPr>
          <p:cNvPr id="3" name="Content Placeholder 2">
            <a:extLst>
              <a:ext uri="{FF2B5EF4-FFF2-40B4-BE49-F238E27FC236}">
                <a16:creationId xmlns:a16="http://schemas.microsoft.com/office/drawing/2014/main" id="{DF99831A-9FAF-4F75-B780-969C949F6EB1}"/>
              </a:ext>
            </a:extLst>
          </p:cNvPr>
          <p:cNvSpPr>
            <a:spLocks noGrp="1"/>
          </p:cNvSpPr>
          <p:nvPr>
            <p:ph idx="1"/>
          </p:nvPr>
        </p:nvSpPr>
        <p:spPr>
          <a:xfrm>
            <a:off x="1928303" y="3429000"/>
            <a:ext cx="8335393" cy="2989880"/>
          </a:xfrm>
        </p:spPr>
        <p:txBody>
          <a:bodyPr>
            <a:normAutofit fontScale="92500" lnSpcReduction="10000"/>
          </a:bodyPr>
          <a:lstStyle/>
          <a:p>
            <a:pPr algn="ctr"/>
            <a:r>
              <a:rPr lang="en-GB" sz="4000" b="0" i="0" u="sng">
                <a:solidFill>
                  <a:srgbClr val="000000"/>
                </a:solidFill>
                <a:effectLst/>
                <a:latin typeface="Arial Narrow" panose="020B0606020202030204" pitchFamily="34" charset="0"/>
              </a:rPr>
              <a:t>“</a:t>
            </a:r>
            <a:r>
              <a:rPr lang="en-GB" sz="4000" b="0" i="0">
                <a:solidFill>
                  <a:schemeClr val="bg2"/>
                </a:solidFill>
                <a:effectLst/>
                <a:latin typeface="Arial Narrow" panose="020B0606020202030204" pitchFamily="34" charset="0"/>
              </a:rPr>
              <a:t>a man or woman is on a spaceship or space station, somewhere in space, and they’re all alone, and they have been here for ages so they are very lonely and so they imagine people to date and talk to these imaginary people</a:t>
            </a:r>
            <a:r>
              <a:rPr lang="en-GB" sz="4000" b="0" i="0" strike="noStrike">
                <a:solidFill>
                  <a:schemeClr val="bg2"/>
                </a:solidFill>
                <a:effectLst/>
                <a:latin typeface="Arial Narrow" panose="020B0606020202030204" pitchFamily="34" charset="0"/>
              </a:rPr>
              <a:t>” </a:t>
            </a:r>
            <a:endParaRPr lang="en-GB" sz="4000">
              <a:solidFill>
                <a:schemeClr val="bg2"/>
              </a:solidFill>
              <a:latin typeface="Arial Narrow" panose="020B0606020202030204" pitchFamily="34" charset="0"/>
            </a:endParaRPr>
          </a:p>
        </p:txBody>
      </p:sp>
    </p:spTree>
    <p:extLst>
      <p:ext uri="{BB962C8B-B14F-4D97-AF65-F5344CB8AC3E}">
        <p14:creationId xmlns:p14="http://schemas.microsoft.com/office/powerpoint/2010/main" val="15633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B5F7B-F174-224D-B860-FFC636CD9056}"/>
              </a:ext>
            </a:extLst>
          </p:cNvPr>
          <p:cNvSpPr>
            <a:spLocks noGrp="1"/>
          </p:cNvSpPr>
          <p:nvPr>
            <p:ph type="title"/>
          </p:nvPr>
        </p:nvSpPr>
        <p:spPr>
          <a:xfrm>
            <a:off x="943277" y="712269"/>
            <a:ext cx="3370998" cy="5502264"/>
          </a:xfrm>
        </p:spPr>
        <p:txBody>
          <a:bodyPr>
            <a:normAutofit/>
          </a:bodyPr>
          <a:lstStyle/>
          <a:p>
            <a:r>
              <a:rPr lang="en-US"/>
              <a:t>Intention? The effect you wish to have on audience.</a:t>
            </a:r>
          </a:p>
        </p:txBody>
      </p:sp>
      <p:cxnSp>
        <p:nvCxnSpPr>
          <p:cNvPr id="11" name="Straight Connector 10">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34A1550-D428-42DB-8D9D-6DBBAD8ED336}"/>
              </a:ext>
            </a:extLst>
          </p:cNvPr>
          <p:cNvGraphicFramePr>
            <a:graphicFrameLocks noGrp="1"/>
          </p:cNvGraphicFramePr>
          <p:nvPr>
            <p:ph idx="1"/>
            <p:extLst>
              <p:ext uri="{D42A27DB-BD31-4B8C-83A1-F6EECF244321}">
                <p14:modId xmlns:p14="http://schemas.microsoft.com/office/powerpoint/2010/main" val="331385863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8656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0564-FA0D-0844-814E-6612433CEC22}"/>
              </a:ext>
            </a:extLst>
          </p:cNvPr>
          <p:cNvSpPr>
            <a:spLocks noGrp="1"/>
          </p:cNvSpPr>
          <p:nvPr>
            <p:ph type="title"/>
          </p:nvPr>
        </p:nvSpPr>
        <p:spPr>
          <a:xfrm>
            <a:off x="5069940" y="365124"/>
            <a:ext cx="6172200" cy="1828800"/>
          </a:xfrm>
        </p:spPr>
        <p:txBody>
          <a:bodyPr>
            <a:normAutofit/>
          </a:bodyPr>
          <a:lstStyle/>
          <a:p>
            <a:r>
              <a:rPr lang="en-US"/>
              <a:t>Key Research (theory / practitioners)</a:t>
            </a:r>
          </a:p>
        </p:txBody>
      </p:sp>
      <p:pic>
        <p:nvPicPr>
          <p:cNvPr id="1026" name="Picture 2" descr="See the source image">
            <a:extLst>
              <a:ext uri="{FF2B5EF4-FFF2-40B4-BE49-F238E27FC236}">
                <a16:creationId xmlns:a16="http://schemas.microsoft.com/office/drawing/2014/main" id="{20E58DAB-8FF2-402A-989A-7EC172D199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 r="-1" b="-1"/>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2F0F3D4-0D7A-B143-BB05-6D61A7877AE8}"/>
              </a:ext>
            </a:extLst>
          </p:cNvPr>
          <p:cNvSpPr>
            <a:spLocks noGrp="1"/>
          </p:cNvSpPr>
          <p:nvPr>
            <p:ph idx="1"/>
          </p:nvPr>
        </p:nvSpPr>
        <p:spPr>
          <a:xfrm>
            <a:off x="5069940" y="2322576"/>
            <a:ext cx="6172200" cy="3858768"/>
          </a:xfrm>
        </p:spPr>
        <p:txBody>
          <a:bodyPr>
            <a:normAutofit lnSpcReduction="10000"/>
          </a:bodyPr>
          <a:lstStyle/>
          <a:p>
            <a:pPr rtl="0">
              <a:spcBef>
                <a:spcPts val="0"/>
              </a:spcBef>
              <a:spcAft>
                <a:spcPts val="0"/>
              </a:spcAft>
            </a:pPr>
            <a:r>
              <a:rPr lang="en-GB" sz="2400" b="0" i="0" u="none" strike="noStrike">
                <a:effectLst/>
                <a:latin typeface="Arial Narrow" panose="020B0606020202030204" pitchFamily="34" charset="0"/>
              </a:rPr>
              <a:t>I  had been watching Charlie Kauffman’s films in an existential stupor and in a film of his released last year called “I’m Thinking of Ending Things” is an old lonely man who fabricates a version of the world where he has a girlfriend and is a younger man, where many subtle clues are littered throughout that what you’re watching is all in the man’s head. </a:t>
            </a:r>
          </a:p>
          <a:p>
            <a:pPr rtl="0">
              <a:spcBef>
                <a:spcPts val="0"/>
              </a:spcBef>
              <a:spcAft>
                <a:spcPts val="0"/>
              </a:spcAft>
            </a:pPr>
            <a:endParaRPr lang="en-GB" sz="2400" b="0">
              <a:effectLst/>
            </a:endParaRPr>
          </a:p>
          <a:p>
            <a:pPr rtl="0">
              <a:spcBef>
                <a:spcPts val="0"/>
              </a:spcBef>
              <a:spcAft>
                <a:spcPts val="0"/>
              </a:spcAft>
            </a:pPr>
            <a:r>
              <a:rPr lang="en-GB" sz="2400" b="0" i="0" u="none" strike="noStrike">
                <a:effectLst/>
                <a:latin typeface="Arial Narrow" panose="020B0606020202030204" pitchFamily="34" charset="0"/>
              </a:rPr>
              <a:t>Although I thought the film was thoroughly unenjoyable, it sparked this idea for me and Leo…</a:t>
            </a:r>
            <a:endParaRPr lang="en-GB" sz="2400" b="0">
              <a:effectLst/>
            </a:endParaRPr>
          </a:p>
          <a:p>
            <a:br>
              <a:rPr lang="en-GB" sz="2400"/>
            </a:br>
            <a:endParaRPr lang="en-US" sz="2400"/>
          </a:p>
        </p:txBody>
      </p:sp>
    </p:spTree>
    <p:extLst>
      <p:ext uri="{BB962C8B-B14F-4D97-AF65-F5344CB8AC3E}">
        <p14:creationId xmlns:p14="http://schemas.microsoft.com/office/powerpoint/2010/main" val="32833936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Content Placeholder 2">
            <a:extLst>
              <a:ext uri="{FF2B5EF4-FFF2-40B4-BE49-F238E27FC236}">
                <a16:creationId xmlns:a16="http://schemas.microsoft.com/office/drawing/2014/main" id="{A94F9113-72C9-EB43-BFA3-BB00B1D7F79E}"/>
              </a:ext>
            </a:extLst>
          </p:cNvPr>
          <p:cNvSpPr>
            <a:spLocks noGrp="1"/>
          </p:cNvSpPr>
          <p:nvPr>
            <p:ph idx="1"/>
          </p:nvPr>
        </p:nvSpPr>
        <p:spPr>
          <a:xfrm>
            <a:off x="5232401" y="1721579"/>
            <a:ext cx="6140449" cy="3952648"/>
          </a:xfrm>
        </p:spPr>
        <p:txBody>
          <a:bodyPr>
            <a:normAutofit/>
          </a:bodyPr>
          <a:lstStyle/>
          <a:p>
            <a:r>
              <a:rPr lang="en-US" sz="2400">
                <a:solidFill>
                  <a:schemeClr val="bg1">
                    <a:alpha val="80000"/>
                  </a:schemeClr>
                </a:solidFill>
              </a:rPr>
              <a:t>The audience will probably be people between 16 and 30 who watch films online.  As a short film probably on </a:t>
            </a:r>
            <a:r>
              <a:rPr lang="en-US" sz="2400" err="1">
                <a:solidFill>
                  <a:schemeClr val="bg1">
                    <a:alpha val="80000"/>
                  </a:schemeClr>
                </a:solidFill>
              </a:rPr>
              <a:t>Youtube</a:t>
            </a:r>
            <a:r>
              <a:rPr lang="en-US" sz="2400">
                <a:solidFill>
                  <a:schemeClr val="bg1">
                    <a:alpha val="80000"/>
                  </a:schemeClr>
                </a:solidFill>
              </a:rPr>
              <a:t> or similar platforms.</a:t>
            </a:r>
          </a:p>
          <a:p>
            <a:r>
              <a:rPr lang="en-US" sz="2400">
                <a:solidFill>
                  <a:schemeClr val="bg1">
                    <a:alpha val="80000"/>
                  </a:schemeClr>
                </a:solidFill>
              </a:rPr>
              <a:t>The crossover between cinema, animation, game design and entertainment has lots of potential -for example …….</a:t>
            </a:r>
          </a:p>
          <a:p>
            <a:r>
              <a:rPr lang="en-US" sz="2400">
                <a:solidFill>
                  <a:schemeClr val="bg1">
                    <a:alpha val="80000"/>
                  </a:schemeClr>
                </a:solidFill>
              </a:rPr>
              <a:t>we could develop a game from it and launch it on Steam</a:t>
            </a:r>
          </a:p>
          <a:p>
            <a:r>
              <a:rPr lang="en-US" sz="2400">
                <a:solidFill>
                  <a:schemeClr val="bg1">
                    <a:alpha val="80000"/>
                  </a:schemeClr>
                </a:solidFill>
              </a:rPr>
              <a:t>There could be a real dating app</a:t>
            </a:r>
          </a:p>
          <a:p>
            <a:endParaRPr lang="en-US" sz="2400">
              <a:solidFill>
                <a:schemeClr val="bg1">
                  <a:alpha val="80000"/>
                </a:schemeClr>
              </a:solidFill>
            </a:endParaRPr>
          </a:p>
        </p:txBody>
      </p:sp>
      <p:pic>
        <p:nvPicPr>
          <p:cNvPr id="21" name="Picture 20">
            <a:extLst>
              <a:ext uri="{FF2B5EF4-FFF2-40B4-BE49-F238E27FC236}">
                <a16:creationId xmlns:a16="http://schemas.microsoft.com/office/drawing/2014/main" id="{2CE81D67-FCE5-4E42-9303-504B41D9CD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55" y="2120391"/>
            <a:ext cx="3187352" cy="2255997"/>
          </a:xfrm>
          <a:prstGeom prst="rect">
            <a:avLst/>
          </a:prstGeom>
          <a:noFill/>
          <a:ln>
            <a:noFill/>
          </a:ln>
        </p:spPr>
      </p:pic>
    </p:spTree>
    <p:extLst>
      <p:ext uri="{BB962C8B-B14F-4D97-AF65-F5344CB8AC3E}">
        <p14:creationId xmlns:p14="http://schemas.microsoft.com/office/powerpoint/2010/main" val="219953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1E8299-F7C8-462D-92B7-912EE3A3947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379" y="252919"/>
            <a:ext cx="5389123" cy="3278221"/>
          </a:xfrm>
          <a:prstGeom prst="rect">
            <a:avLst/>
          </a:prstGeom>
          <a:noFill/>
          <a:ln>
            <a:noFill/>
          </a:ln>
        </p:spPr>
      </p:pic>
      <p:pic>
        <p:nvPicPr>
          <p:cNvPr id="8" name="Picture 7">
            <a:extLst>
              <a:ext uri="{FF2B5EF4-FFF2-40B4-BE49-F238E27FC236}">
                <a16:creationId xmlns:a16="http://schemas.microsoft.com/office/drawing/2014/main" id="{705A1283-A674-4874-91D6-81552362A40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5548" y="302060"/>
            <a:ext cx="4964078" cy="3179937"/>
          </a:xfrm>
          <a:prstGeom prst="rect">
            <a:avLst/>
          </a:prstGeom>
          <a:noFill/>
          <a:ln>
            <a:noFill/>
          </a:ln>
        </p:spPr>
      </p:pic>
      <p:pic>
        <p:nvPicPr>
          <p:cNvPr id="3" name="Picture 2" descr="A picture containing text, vector graphics&#10;&#10;Description automatically generated">
            <a:extLst>
              <a:ext uri="{FF2B5EF4-FFF2-40B4-BE49-F238E27FC236}">
                <a16:creationId xmlns:a16="http://schemas.microsoft.com/office/drawing/2014/main" id="{96CB738A-5AED-46E0-9599-9395BD00AE62}"/>
              </a:ext>
            </a:extLst>
          </p:cNvPr>
          <p:cNvPicPr>
            <a:picLocks noChangeAspect="1"/>
          </p:cNvPicPr>
          <p:nvPr/>
        </p:nvPicPr>
        <p:blipFill>
          <a:blip r:embed="rId4"/>
          <a:stretch>
            <a:fillRect/>
          </a:stretch>
        </p:blipFill>
        <p:spPr>
          <a:xfrm>
            <a:off x="3161084" y="1175020"/>
            <a:ext cx="6667500" cy="6667500"/>
          </a:xfrm>
          <a:prstGeom prst="rect">
            <a:avLst/>
          </a:prstGeom>
        </p:spPr>
      </p:pic>
    </p:spTree>
    <p:extLst>
      <p:ext uri="{BB962C8B-B14F-4D97-AF65-F5344CB8AC3E}">
        <p14:creationId xmlns:p14="http://schemas.microsoft.com/office/powerpoint/2010/main" val="72121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3">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7" name="Picture 6" descr="A picture containing text, invertebrate&#10;&#10;Description automatically generated">
            <a:extLst>
              <a:ext uri="{FF2B5EF4-FFF2-40B4-BE49-F238E27FC236}">
                <a16:creationId xmlns:a16="http://schemas.microsoft.com/office/drawing/2014/main" id="{369B6B58-B070-42F5-806D-940D78A96AE9}"/>
              </a:ext>
            </a:extLst>
          </p:cNvPr>
          <p:cNvPicPr>
            <a:picLocks noChangeAspect="1"/>
          </p:cNvPicPr>
          <p:nvPr/>
        </p:nvPicPr>
        <p:blipFill>
          <a:blip r:embed="rId2"/>
          <a:stretch>
            <a:fillRect/>
          </a:stretch>
        </p:blipFill>
        <p:spPr>
          <a:xfrm>
            <a:off x="-1" y="0"/>
            <a:ext cx="5753102" cy="3231889"/>
          </a:xfrm>
          <a:prstGeom prst="rect">
            <a:avLst/>
          </a:prstGeom>
        </p:spPr>
      </p:pic>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787510B1-BD08-47A2-A719-09B8C6B52FAC}"/>
              </a:ext>
            </a:extLst>
          </p:cNvPr>
          <p:cNvPicPr>
            <a:picLocks noChangeAspect="1"/>
          </p:cNvPicPr>
          <p:nvPr/>
        </p:nvPicPr>
        <p:blipFill>
          <a:blip r:embed="rId3"/>
          <a:stretch>
            <a:fillRect/>
          </a:stretch>
        </p:blipFill>
        <p:spPr>
          <a:xfrm>
            <a:off x="1670170" y="3363402"/>
            <a:ext cx="2795678" cy="3494598"/>
          </a:xfrm>
          <a:prstGeom prst="rect">
            <a:avLst/>
          </a:prstGeom>
        </p:spPr>
      </p:pic>
      <p:cxnSp>
        <p:nvCxnSpPr>
          <p:cNvPr id="31" name="Straight Connector 17">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5" name="Picture 34" descr="A picture containing text&#10;&#10;Description automatically generated">
            <a:extLst>
              <a:ext uri="{FF2B5EF4-FFF2-40B4-BE49-F238E27FC236}">
                <a16:creationId xmlns:a16="http://schemas.microsoft.com/office/drawing/2014/main" id="{31828F7E-F940-45DB-B912-479468DACDC1}"/>
              </a:ext>
            </a:extLst>
          </p:cNvPr>
          <p:cNvPicPr>
            <a:picLocks noChangeAspect="1"/>
          </p:cNvPicPr>
          <p:nvPr/>
        </p:nvPicPr>
        <p:blipFill>
          <a:blip r:embed="rId4"/>
          <a:stretch>
            <a:fillRect/>
          </a:stretch>
        </p:blipFill>
        <p:spPr>
          <a:xfrm>
            <a:off x="5406521" y="-949923"/>
            <a:ext cx="7429106" cy="7429106"/>
          </a:xfrm>
          <a:prstGeom prst="rect">
            <a:avLst/>
          </a:prstGeom>
        </p:spPr>
      </p:pic>
    </p:spTree>
    <p:extLst>
      <p:ext uri="{BB962C8B-B14F-4D97-AF65-F5344CB8AC3E}">
        <p14:creationId xmlns:p14="http://schemas.microsoft.com/office/powerpoint/2010/main" val="76779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dirty&#10;&#10;Description automatically generated">
            <a:extLst>
              <a:ext uri="{FF2B5EF4-FFF2-40B4-BE49-F238E27FC236}">
                <a16:creationId xmlns:a16="http://schemas.microsoft.com/office/drawing/2014/main" id="{7FCAA0C9-7E44-4D01-8A9E-AF4262BCD140}"/>
              </a:ext>
            </a:extLst>
          </p:cNvPr>
          <p:cNvPicPr>
            <a:picLocks noChangeAspect="1"/>
          </p:cNvPicPr>
          <p:nvPr/>
        </p:nvPicPr>
        <p:blipFill rotWithShape="1">
          <a:blip r:embed="rId2"/>
          <a:srcRect r="3378" b="6494"/>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FF683-9A01-264B-80D0-634B1C16662C}"/>
              </a:ext>
            </a:extLst>
          </p:cNvPr>
          <p:cNvSpPr>
            <a:spLocks noGrp="1"/>
          </p:cNvSpPr>
          <p:nvPr>
            <p:ph type="title"/>
          </p:nvPr>
        </p:nvSpPr>
        <p:spPr>
          <a:xfrm>
            <a:off x="477981" y="3392675"/>
            <a:ext cx="2284674" cy="933822"/>
          </a:xfrm>
        </p:spPr>
        <p:txBody>
          <a:bodyPr vert="horz" lIns="91440" tIns="45720" rIns="91440" bIns="45720" rtlCol="0" anchor="b">
            <a:normAutofit/>
          </a:bodyPr>
          <a:lstStyle/>
          <a:p>
            <a:r>
              <a:rPr lang="en-US" sz="1400"/>
              <a:t>Methods / practical methods skills / problems to solve etc.</a:t>
            </a:r>
          </a:p>
        </p:txBody>
      </p:sp>
      <p:sp>
        <p:nvSpPr>
          <p:cNvPr id="3" name="Content Placeholder 2">
            <a:extLst>
              <a:ext uri="{FF2B5EF4-FFF2-40B4-BE49-F238E27FC236}">
                <a16:creationId xmlns:a16="http://schemas.microsoft.com/office/drawing/2014/main" id="{DF6E1DF3-F912-A044-A91E-826862F96FF8}"/>
              </a:ext>
            </a:extLst>
          </p:cNvPr>
          <p:cNvSpPr>
            <a:spLocks noGrp="1"/>
          </p:cNvSpPr>
          <p:nvPr>
            <p:ph idx="1"/>
          </p:nvPr>
        </p:nvSpPr>
        <p:spPr>
          <a:xfrm>
            <a:off x="477980" y="4872922"/>
            <a:ext cx="4023359" cy="1208141"/>
          </a:xfrm>
        </p:spPr>
        <p:txBody>
          <a:bodyPr vert="horz" lIns="91440" tIns="45720" rIns="91440" bIns="45720" rtlCol="0">
            <a:normAutofit fontScale="85000" lnSpcReduction="20000"/>
          </a:bodyPr>
          <a:lstStyle/>
          <a:p>
            <a:pPr marL="0" indent="0">
              <a:buNone/>
            </a:pPr>
            <a:r>
              <a:rPr lang="en-US" sz="2000"/>
              <a:t>Collaboration where one of us does the art work and the other one does the script, sound, edit. </a:t>
            </a:r>
          </a:p>
          <a:p>
            <a:pPr marL="0" indent="0">
              <a:buNone/>
            </a:pPr>
            <a:r>
              <a:rPr lang="en-US" sz="2000"/>
              <a:t>Need studio time and to design sound properly</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8099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AE7DDD117B544790464C738FBCA0C9" ma:contentTypeVersion="13" ma:contentTypeDescription="Create a new document." ma:contentTypeScope="" ma:versionID="9ed035091718a2b966651c056dbb4297">
  <xsd:schema xmlns:xsd="http://www.w3.org/2001/XMLSchema" xmlns:xs="http://www.w3.org/2001/XMLSchema" xmlns:p="http://schemas.microsoft.com/office/2006/metadata/properties" xmlns:ns3="f6529511-825a-4ebb-adc1-c42ecf735aef" xmlns:ns4="84f1f22a-c075-46d2-b79b-6d4a2f01f093" targetNamespace="http://schemas.microsoft.com/office/2006/metadata/properties" ma:root="true" ma:fieldsID="06607aea91a464aea7ccd8849a10c763" ns3:_="" ns4:_="">
    <xsd:import namespace="f6529511-825a-4ebb-adc1-c42ecf735aef"/>
    <xsd:import namespace="84f1f22a-c075-46d2-b79b-6d4a2f01f0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29511-825a-4ebb-adc1-c42ecf735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f1f22a-c075-46d2-b79b-6d4a2f01f0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B866E4-5CC0-4AA4-8BCF-626EA6077181}">
  <ds:schemaRefs>
    <ds:schemaRef ds:uri="84f1f22a-c075-46d2-b79b-6d4a2f01f093"/>
    <ds:schemaRef ds:uri="f6529511-825a-4ebb-adc1-c42ecf735a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2CF49B-265D-410A-8276-ECBC9A4C7C66}">
  <ds:schemaRefs>
    <ds:schemaRef ds:uri="http://schemas.microsoft.com/sharepoint/v3/contenttype/forms"/>
  </ds:schemaRefs>
</ds:datastoreItem>
</file>

<file path=customXml/itemProps3.xml><?xml version="1.0" encoding="utf-8"?>
<ds:datastoreItem xmlns:ds="http://schemas.openxmlformats.org/officeDocument/2006/customXml" ds:itemID="{48DF9BDD-B870-41E3-98A8-6220653511A3}">
  <ds:schemaRefs>
    <ds:schemaRef ds:uri="84f1f22a-c075-46d2-b79b-6d4a2f01f093"/>
    <ds:schemaRef ds:uri="f6529511-825a-4ebb-adc1-c42ecf735a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Isolation/Romance/Dating simulator/Psychodrama on a space ship </vt:lpstr>
      <vt:lpstr>Why it is worthy / justify it’s need in the world?</vt:lpstr>
      <vt:lpstr>PowerPoint Presentation</vt:lpstr>
      <vt:lpstr>Intention? The effect you wish to have on audience.</vt:lpstr>
      <vt:lpstr>Key Research (theory / practitioners)</vt:lpstr>
      <vt:lpstr>PowerPoint Presentation</vt:lpstr>
      <vt:lpstr>PowerPoint Presentation</vt:lpstr>
      <vt:lpstr>PowerPoint Presentation</vt:lpstr>
      <vt:lpstr>Methods / practical methods skills / problems to solve etc.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 Theme: </dc:title>
  <dc:creator>Roland Dry</dc:creator>
  <cp:revision>2</cp:revision>
  <dcterms:created xsi:type="dcterms:W3CDTF">2020-02-05T14:06:09Z</dcterms:created>
  <dcterms:modified xsi:type="dcterms:W3CDTF">2021-05-16T17:07:00Z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0x01010044AE7DDD117B544790464C738FBCA0C9</vt:lpwstr>
  </property>
</Properties>
</file>