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A83DB1-8E43-4FE3-BC36-4345435DB346}" v="4" dt="2021-02-21T13:42:21.4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2FC10-4A50-44E6-A521-5EF684F2F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9E4BF7-30B8-40B0-885B-95E14BCE83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EC809-D389-4BAE-A693-A6546C9A0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722E-41AA-436C-8033-04E1ECD538A2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02A228-0354-4100-A0BD-DD2E9E22F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EE6C4F-FD2E-4A2A-B307-62437EEA6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31CAA-574F-48FF-8356-28A35CF54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080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9152C-F069-45D5-BC7C-143042457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DE83E9-EB19-4007-B8B5-BFA6EFDC30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A42E8-CAB4-4049-BD1B-7DA6041F6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722E-41AA-436C-8033-04E1ECD538A2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E76A1-FE0E-4EE9-8658-B2B3FA87D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A195AB-31A3-4330-807C-E8D943898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31CAA-574F-48FF-8356-28A35CF54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95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53891B-3073-410C-850C-DE2C3384F4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0823CC-8E8C-4561-8415-46F20E1592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70EF49-5C85-4BA7-9042-775DD0C21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722E-41AA-436C-8033-04E1ECD538A2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FBD765-2B93-44D1-A4CC-44EB11511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410196-D238-4C3E-A3E6-A4795F205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31CAA-574F-48FF-8356-28A35CF54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834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958EF-8603-4EAD-BAA0-E2B688881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2538A-4393-4C68-8E09-EA4B596DE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F1A133-6DF3-4360-AAB0-0EB6CDA9E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722E-41AA-436C-8033-04E1ECD538A2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4F698-60B0-4684-9D63-3F9F30812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D51741-C40A-416F-9821-7E1EDF3C5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31CAA-574F-48FF-8356-28A35CF54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164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F188A-CC1A-455D-B8CB-307406FCA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9E22D1-C2E8-46BA-A2C2-F276849D0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8B2A9-8211-41DE-A7ED-F48AEB141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722E-41AA-436C-8033-04E1ECD538A2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053C9-FDF7-4C19-B25C-98D56B9F3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561AE-1A18-4A23-A696-222B74348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31CAA-574F-48FF-8356-28A35CF54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505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52718-7078-4A68-9374-03CA29B7E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FE9AC-2F01-4C16-B7BD-F095BDA4F4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3CF1E1-4ADD-4F71-B2F8-AF50150018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0FB4EB-6E29-46B0-9131-8F859C957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722E-41AA-436C-8033-04E1ECD538A2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5CB9C7-9A4D-4AC1-81DA-A4635A36E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0C4C12-6F0F-4398-B8DE-490E219A9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31CAA-574F-48FF-8356-28A35CF54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9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AA36B-9E92-400B-8075-CA2EBAF8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C0F9E2-60A4-461E-8362-82A46CC8A6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368778-D14D-409B-90EC-2262677733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3F707A-8992-4DE6-AE5F-988F113FEB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70CCC8-673F-4357-9F8B-4A530A7224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E6193D-A046-407E-9483-432F1ED18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722E-41AA-436C-8033-04E1ECD538A2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7C2532-A5DA-4D0C-9F05-D313467FE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D1C72D-B84D-416E-A97D-21087E496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31CAA-574F-48FF-8356-28A35CF54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059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4784B-9420-4BB1-A948-7CFC7A2E7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F2A931-6485-4790-AF75-296066947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722E-41AA-436C-8033-04E1ECD538A2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6BAF05-4597-417B-BAD6-CCF4F2EEC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0364F3-97FB-4C04-A2F8-469A13E2A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31CAA-574F-48FF-8356-28A35CF54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113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A75BA5-4B12-43DE-B348-F26308EE1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722E-41AA-436C-8033-04E1ECD538A2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897098-7B29-40A9-B99E-82EBFCFCB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B46084-DCAA-47EF-A50E-E80F794C7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31CAA-574F-48FF-8356-28A35CF54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733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6ED82-7ADC-41AF-81BC-F45DE1DC0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1129B-851E-4E1E-9DAC-AA692BAE04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49B057-7F0B-4BD7-9805-63A10ADA54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72C16A-4C7A-4374-B74E-48C28A975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722E-41AA-436C-8033-04E1ECD538A2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4BE042-EC65-4C9D-A0AF-666A88B75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D22A-ACF6-488F-B741-D0BFEFA27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31CAA-574F-48FF-8356-28A35CF54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573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BE91E-8506-410F-9114-FC2CE0DAC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C85B76-F21C-48E5-AF82-D63115D409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2595EA-8AD6-413F-94F0-9B191F8618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34652D-44CA-449F-AA4D-4AC95DAA7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722E-41AA-436C-8033-04E1ECD538A2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D559FF-BDF1-4B41-9288-E824A745F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DB0275-A169-4872-978D-6350D6124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31CAA-574F-48FF-8356-28A35CF54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486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31FB2A-7A60-4A5D-A051-725BDB274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962197-95EC-4E06-A1E9-CD4CDF8F5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58105-62D5-49F6-8B05-08E6FEED88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2722E-41AA-436C-8033-04E1ECD538A2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359EE8-017A-43E5-97F0-F1C0C6C55B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68A2C8-9829-4ADA-81B6-4F19E0F529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31CAA-574F-48FF-8356-28A35CF54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634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A831018F-E776-4F77-82A7-EB1D225DC7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650" y="457200"/>
            <a:ext cx="3949700" cy="2608263"/>
          </a:xfrm>
          <a:prstGeom prst="rect">
            <a:avLst/>
          </a:prstGeom>
        </p:spPr>
      </p:pic>
      <p:pic>
        <p:nvPicPr>
          <p:cNvPr id="13" name="Picture 12" descr="Text&#10;&#10;Description automatically generated with medium confidence">
            <a:extLst>
              <a:ext uri="{FF2B5EF4-FFF2-40B4-BE49-F238E27FC236}">
                <a16:creationId xmlns:a16="http://schemas.microsoft.com/office/drawing/2014/main" id="{7C534A9E-2F95-407A-82B8-69366F2F5A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650" y="3141663"/>
            <a:ext cx="3949700" cy="911225"/>
          </a:xfrm>
          <a:prstGeom prst="rect">
            <a:avLst/>
          </a:prstGeom>
        </p:spPr>
      </p:pic>
      <p:pic>
        <p:nvPicPr>
          <p:cNvPr id="9" name="Picture 8" descr="A picture containing text, newspaper&#10;&#10;Description automatically generated">
            <a:extLst>
              <a:ext uri="{FF2B5EF4-FFF2-40B4-BE49-F238E27FC236}">
                <a16:creationId xmlns:a16="http://schemas.microsoft.com/office/drawing/2014/main" id="{26C206B3-BB57-41CF-9B91-73098EBBAE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650" y="4129088"/>
            <a:ext cx="2271713" cy="2271713"/>
          </a:xfrm>
          <a:prstGeom prst="rect">
            <a:avLst/>
          </a:prstGeom>
        </p:spPr>
      </p:pic>
      <p:pic>
        <p:nvPicPr>
          <p:cNvPr id="7" name="Picture 6" descr="Text&#10;&#10;Description automatically generated with medium confidence">
            <a:extLst>
              <a:ext uri="{FF2B5EF4-FFF2-40B4-BE49-F238E27FC236}">
                <a16:creationId xmlns:a16="http://schemas.microsoft.com/office/drawing/2014/main" id="{A32EA7BD-5C3C-4808-9DEA-295456E5C78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563" y="4129088"/>
            <a:ext cx="1603375" cy="2271713"/>
          </a:xfrm>
          <a:prstGeom prst="rect">
            <a:avLst/>
          </a:prstGeom>
        </p:spPr>
      </p:pic>
      <p:pic>
        <p:nvPicPr>
          <p:cNvPr id="17" name="Picture 16" descr="A picture containing text&#10;&#10;Description automatically generated">
            <a:extLst>
              <a:ext uri="{FF2B5EF4-FFF2-40B4-BE49-F238E27FC236}">
                <a16:creationId xmlns:a16="http://schemas.microsoft.com/office/drawing/2014/main" id="{D12A33AC-917A-447C-870C-AD3AF944B35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7550" y="457200"/>
            <a:ext cx="2786063" cy="4040188"/>
          </a:xfrm>
          <a:prstGeom prst="rect">
            <a:avLst/>
          </a:prstGeom>
        </p:spPr>
      </p:pic>
      <p:pic>
        <p:nvPicPr>
          <p:cNvPr id="15" name="Picture 14" descr="A picture containing diagram&#10;&#10;Description automatically generated">
            <a:extLst>
              <a:ext uri="{FF2B5EF4-FFF2-40B4-BE49-F238E27FC236}">
                <a16:creationId xmlns:a16="http://schemas.microsoft.com/office/drawing/2014/main" id="{AB131881-7EB9-4EFB-890F-6A2FFA7C38A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7550" y="4573588"/>
            <a:ext cx="2786063" cy="1827213"/>
          </a:xfrm>
          <a:prstGeom prst="rect">
            <a:avLst/>
          </a:prstGeom>
        </p:spPr>
      </p:pic>
      <p:pic>
        <p:nvPicPr>
          <p:cNvPr id="11" name="Picture 10" descr="A picture containing text&#10;&#10;Description automatically generated">
            <a:extLst>
              <a:ext uri="{FF2B5EF4-FFF2-40B4-BE49-F238E27FC236}">
                <a16:creationId xmlns:a16="http://schemas.microsoft.com/office/drawing/2014/main" id="{8F78E1D9-BD74-410A-AC83-6C96A76FD38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813" y="457200"/>
            <a:ext cx="4300538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349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nichols</dc:creator>
  <cp:lastModifiedBy>louise nichols</cp:lastModifiedBy>
  <cp:revision>2</cp:revision>
  <dcterms:created xsi:type="dcterms:W3CDTF">2021-02-21T13:29:47Z</dcterms:created>
  <dcterms:modified xsi:type="dcterms:W3CDTF">2021-02-21T13:42:54Z</dcterms:modified>
</cp:coreProperties>
</file>